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7" y="8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丹羽 弘将" userId="ca5fddabb2595337" providerId="LiveId" clId="{D90DD46A-34CE-4A7B-8E77-288DE84519E9}"/>
    <pc:docChg chg="custSel modSld">
      <pc:chgData name="丹羽 弘将" userId="ca5fddabb2595337" providerId="LiveId" clId="{D90DD46A-34CE-4A7B-8E77-288DE84519E9}" dt="2025-07-20T14:28:55.098" v="3" actId="1076"/>
      <pc:docMkLst>
        <pc:docMk/>
      </pc:docMkLst>
      <pc:sldChg chg="delSp modSp mod">
        <pc:chgData name="丹羽 弘将" userId="ca5fddabb2595337" providerId="LiveId" clId="{D90DD46A-34CE-4A7B-8E77-288DE84519E9}" dt="2025-07-20T14:28:55.098" v="3" actId="1076"/>
        <pc:sldMkLst>
          <pc:docMk/>
          <pc:sldMk cId="980346394" sldId="256"/>
        </pc:sldMkLst>
        <pc:spChg chg="del">
          <ac:chgData name="丹羽 弘将" userId="ca5fddabb2595337" providerId="LiveId" clId="{D90DD46A-34CE-4A7B-8E77-288DE84519E9}" dt="2025-07-20T14:28:33.155" v="1" actId="21"/>
          <ac:spMkLst>
            <pc:docMk/>
            <pc:sldMk cId="980346394" sldId="256"/>
            <ac:spMk id="2" creationId="{A43B2E89-C9F5-AA6F-E834-00F60DC7D17E}"/>
          </ac:spMkLst>
        </pc:spChg>
        <pc:spChg chg="del">
          <ac:chgData name="丹羽 弘将" userId="ca5fddabb2595337" providerId="LiveId" clId="{D90DD46A-34CE-4A7B-8E77-288DE84519E9}" dt="2025-07-20T14:28:29.864" v="0" actId="21"/>
          <ac:spMkLst>
            <pc:docMk/>
            <pc:sldMk cId="980346394" sldId="256"/>
            <ac:spMk id="3" creationId="{CB6DCDD5-19AC-3784-0CB9-8314772B08BD}"/>
          </ac:spMkLst>
        </pc:spChg>
        <pc:picChg chg="mod">
          <ac:chgData name="丹羽 弘将" userId="ca5fddabb2595337" providerId="LiveId" clId="{D90DD46A-34CE-4A7B-8E77-288DE84519E9}" dt="2025-07-20T14:28:55.098" v="3" actId="1076"/>
          <ac:picMkLst>
            <pc:docMk/>
            <pc:sldMk cId="980346394" sldId="256"/>
            <ac:picMk id="6" creationId="{08B68E24-13B9-3220-81C3-01174280AF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6293F-EA10-426F-56FA-50FAC581D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B6B023-334C-2E37-D719-22476945B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A655E8-D586-03F4-ECEA-6ADE589F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62ED88-276B-F2DA-2C62-EB9D18A6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76BD9-B7A2-9C64-D3CD-E756943B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2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686F6-FCFF-7AD6-2966-B2F05145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C363CC-5C6C-F84C-BB00-312BFE0CE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87AA3-60BD-EB70-7E2D-A4955543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0CA49F-C0C9-F88B-097C-F2862045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CEF91-B8C9-741B-7900-9D512273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78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A5DD35-0F26-CE53-2B8C-2DC177CA2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4BD165-E8FB-03CA-CDE8-C3A3E10A7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BC8366-FFD2-51DB-14DA-9734A351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907E2-EEF8-3460-BD34-70AF0DAB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71C147-A1CF-5E50-ED78-E379A962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85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06DE7F-AE91-B0FE-A146-ED23D6D0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F0660-60B8-ACEF-7921-4F4BEE7E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CF7454-FDE7-47F2-86A2-7FAAE487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58ABA5-A3DB-958C-3944-EB4792FD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EE85C0-E37E-B40B-AF1B-DE514448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12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E1B62A-B161-70D3-718E-3410FE31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13427A-F681-AF85-4DA7-BF99399A4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B12184-F4D6-50E3-F9FA-7B8DC9EC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9B1A4E-53B8-418A-97F9-73ECB98D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25DBF-3A10-AE58-9C7E-C9CEFA86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3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E165C-B7B8-8D4B-A338-851FB57D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330262-DA53-A155-082B-A573AE7A8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620776-068D-1070-F64D-620C11147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9C2B63-B4D6-21ED-A29C-27194346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3E869B-B8B3-B35C-90C0-E7E08F3D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FF93CE-501D-3643-AE7B-17124E2E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25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053E5-6A01-492D-316E-60414C35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BBCAEC-E7C6-ABEE-C650-500D5978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9992F8-F6F3-AF6D-2235-E0D7E58F9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BA1C2A-3F15-0FDB-99F9-4A3C1D25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1ECC1A-AD58-C3F0-8623-6D9C0CBE5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CC9166-BFD2-B57B-9E50-FC488895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AC6A43E-8E18-0E23-C451-50C54D14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DBE391-7665-4CB1-3C05-A906CF74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39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55EA2-20FF-BE0E-686D-B580EF9C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41B83A5-2306-5732-3DF5-6B91D48F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0F4A5B-D171-971B-E70A-4E3DEBE4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896BEA-520F-D894-DC3A-B63AD38C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19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92941B-77C7-CF35-AF8E-48A6FA47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6D036C5-479E-706C-340A-32DEA606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45B9A0-C08C-5F8D-D68D-7669FAA5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8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ED1613-279D-3234-27F4-C1EC1234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8301B-BDB3-5A86-0F5D-2C6E618A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6778A1-DB36-1919-0CE1-0C67B6F4C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3CA317-A245-C83C-AA46-01D6C539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A2B2C8-E72A-F3F2-3E08-569783AA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67B6A1-925A-8737-00B8-28459183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0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B355B-8AB5-FDC1-415D-00350012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89780F8-B3D1-D721-6E4C-41D70B457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A05269-F954-8005-94A0-B23638F3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D97EC2-FB1B-D85D-8751-A7CB899D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E1BB1-DDFD-B7B2-FEF7-5C4735FD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2E1AC1-9AE3-9788-5DCD-567A67A0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4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8A962C8-84C7-8368-6168-5A753345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F4FA4B-CD1F-8229-67DE-5B2BB89DE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228393-184B-643E-D536-A06E0B4DF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3136-0EEA-4F6D-BCA8-A06A2F254D84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A92028-63BE-5DCE-DCE1-73940F17F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DE88A6-AC9A-1C95-8998-C33214474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C545-384B-40FD-8BD6-FC2D7F105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" action="ppaction://media"/>
            <a:extLst>
              <a:ext uri="{FF2B5EF4-FFF2-40B4-BE49-F238E27FC236}">
                <a16:creationId xmlns:a16="http://schemas.microsoft.com/office/drawing/2014/main" id="{08B68E24-13B9-3220-81C3-01174280AF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0520" t="40714" r="9610" b="42819"/>
          <a:stretch>
            <a:fillRect/>
          </a:stretch>
        </p:blipFill>
        <p:spPr>
          <a:xfrm>
            <a:off x="3170747" y="1026180"/>
            <a:ext cx="5323284" cy="887016"/>
          </a:xfrm>
          <a:custGeom>
            <a:avLst/>
            <a:gdLst/>
            <a:ahLst/>
            <a:cxnLst/>
            <a:rect l="l" t="t" r="r" b="b"/>
            <a:pathLst>
              <a:path w="5323284" h="887016">
                <a:moveTo>
                  <a:pt x="3527821" y="392906"/>
                </a:moveTo>
                <a:cubicBezTo>
                  <a:pt x="3492499" y="392906"/>
                  <a:pt x="3463329" y="406499"/>
                  <a:pt x="3440311" y="433685"/>
                </a:cubicBezTo>
                <a:cubicBezTo>
                  <a:pt x="3417292" y="460871"/>
                  <a:pt x="3405782" y="502245"/>
                  <a:pt x="3405782" y="557808"/>
                </a:cubicBezTo>
                <a:cubicBezTo>
                  <a:pt x="3405782" y="614164"/>
                  <a:pt x="3417192" y="655836"/>
                  <a:pt x="3440013" y="682823"/>
                </a:cubicBezTo>
                <a:cubicBezTo>
                  <a:pt x="3462833" y="709811"/>
                  <a:pt x="3491507" y="723305"/>
                  <a:pt x="3526036" y="723305"/>
                </a:cubicBezTo>
                <a:cubicBezTo>
                  <a:pt x="3560960" y="723305"/>
                  <a:pt x="3589635" y="710009"/>
                  <a:pt x="3612058" y="683419"/>
                </a:cubicBezTo>
                <a:cubicBezTo>
                  <a:pt x="3634482" y="656828"/>
                  <a:pt x="3645693" y="614164"/>
                  <a:pt x="3645693" y="555427"/>
                </a:cubicBezTo>
                <a:cubicBezTo>
                  <a:pt x="3645693" y="500658"/>
                  <a:pt x="3634383" y="459879"/>
                  <a:pt x="3611761" y="433090"/>
                </a:cubicBezTo>
                <a:cubicBezTo>
                  <a:pt x="3589139" y="406301"/>
                  <a:pt x="3561159" y="392906"/>
                  <a:pt x="3527821" y="392906"/>
                </a:cubicBezTo>
                <a:close/>
                <a:moveTo>
                  <a:pt x="1586508" y="369689"/>
                </a:moveTo>
                <a:cubicBezTo>
                  <a:pt x="1548010" y="369689"/>
                  <a:pt x="1517253" y="384969"/>
                  <a:pt x="1494234" y="415528"/>
                </a:cubicBezTo>
                <a:cubicBezTo>
                  <a:pt x="1479550" y="434578"/>
                  <a:pt x="1470223" y="462955"/>
                  <a:pt x="1466254" y="500658"/>
                </a:cubicBezTo>
                <a:lnTo>
                  <a:pt x="1704975" y="500658"/>
                </a:lnTo>
                <a:cubicBezTo>
                  <a:pt x="1700212" y="453827"/>
                  <a:pt x="1687611" y="420291"/>
                  <a:pt x="1667172" y="400050"/>
                </a:cubicBezTo>
                <a:cubicBezTo>
                  <a:pt x="1646733" y="379809"/>
                  <a:pt x="1619845" y="369689"/>
                  <a:pt x="1586508" y="369689"/>
                </a:cubicBezTo>
                <a:close/>
                <a:moveTo>
                  <a:pt x="367308" y="369689"/>
                </a:moveTo>
                <a:cubicBezTo>
                  <a:pt x="328811" y="369689"/>
                  <a:pt x="298053" y="384969"/>
                  <a:pt x="275034" y="415528"/>
                </a:cubicBezTo>
                <a:cubicBezTo>
                  <a:pt x="260350" y="434578"/>
                  <a:pt x="251023" y="462955"/>
                  <a:pt x="247055" y="500658"/>
                </a:cubicBezTo>
                <a:lnTo>
                  <a:pt x="485775" y="500658"/>
                </a:lnTo>
                <a:cubicBezTo>
                  <a:pt x="481012" y="453827"/>
                  <a:pt x="468412" y="420291"/>
                  <a:pt x="447972" y="400050"/>
                </a:cubicBezTo>
                <a:cubicBezTo>
                  <a:pt x="427533" y="379809"/>
                  <a:pt x="400645" y="369689"/>
                  <a:pt x="367308" y="369689"/>
                </a:cubicBezTo>
                <a:close/>
                <a:moveTo>
                  <a:pt x="1988343" y="240506"/>
                </a:moveTo>
                <a:lnTo>
                  <a:pt x="2222627" y="240506"/>
                </a:lnTo>
                <a:lnTo>
                  <a:pt x="2323979" y="638556"/>
                </a:lnTo>
                <a:lnTo>
                  <a:pt x="2452241" y="240506"/>
                </a:lnTo>
                <a:lnTo>
                  <a:pt x="2671195" y="240506"/>
                </a:lnTo>
                <a:lnTo>
                  <a:pt x="2804898" y="639561"/>
                </a:lnTo>
                <a:lnTo>
                  <a:pt x="2906845" y="240506"/>
                </a:lnTo>
                <a:lnTo>
                  <a:pt x="3139678" y="240506"/>
                </a:lnTo>
                <a:lnTo>
                  <a:pt x="2906790" y="872728"/>
                </a:lnTo>
                <a:lnTo>
                  <a:pt x="2691175" y="872728"/>
                </a:lnTo>
                <a:lnTo>
                  <a:pt x="2563118" y="492323"/>
                </a:lnTo>
                <a:lnTo>
                  <a:pt x="2439358" y="872728"/>
                </a:lnTo>
                <a:lnTo>
                  <a:pt x="2222776" y="872728"/>
                </a:lnTo>
                <a:close/>
                <a:moveTo>
                  <a:pt x="4385072" y="226219"/>
                </a:moveTo>
                <a:cubicBezTo>
                  <a:pt x="4420790" y="226219"/>
                  <a:pt x="4459883" y="237331"/>
                  <a:pt x="4502348" y="259556"/>
                </a:cubicBezTo>
                <a:lnTo>
                  <a:pt x="4427339" y="432197"/>
                </a:lnTo>
                <a:cubicBezTo>
                  <a:pt x="4398764" y="420291"/>
                  <a:pt x="4376142" y="414338"/>
                  <a:pt x="4359473" y="414338"/>
                </a:cubicBezTo>
                <a:cubicBezTo>
                  <a:pt x="4327723" y="414338"/>
                  <a:pt x="4303117" y="427434"/>
                  <a:pt x="4285654" y="453628"/>
                </a:cubicBezTo>
                <a:cubicBezTo>
                  <a:pt x="4260651" y="490538"/>
                  <a:pt x="4248150" y="559594"/>
                  <a:pt x="4248150" y="660797"/>
                </a:cubicBezTo>
                <a:lnTo>
                  <a:pt x="4248150" y="872728"/>
                </a:lnTo>
                <a:lnTo>
                  <a:pt x="4004667" y="872728"/>
                </a:lnTo>
                <a:lnTo>
                  <a:pt x="4004667" y="240506"/>
                </a:lnTo>
                <a:lnTo>
                  <a:pt x="4231481" y="240506"/>
                </a:lnTo>
                <a:lnTo>
                  <a:pt x="4231481" y="344091"/>
                </a:lnTo>
                <a:cubicBezTo>
                  <a:pt x="4253309" y="299244"/>
                  <a:pt x="4275832" y="268387"/>
                  <a:pt x="4299049" y="251520"/>
                </a:cubicBezTo>
                <a:cubicBezTo>
                  <a:pt x="4322266" y="234652"/>
                  <a:pt x="4350941" y="226219"/>
                  <a:pt x="4385072" y="226219"/>
                </a:cubicBezTo>
                <a:close/>
                <a:moveTo>
                  <a:pt x="3524250" y="226219"/>
                </a:moveTo>
                <a:cubicBezTo>
                  <a:pt x="3650853" y="226219"/>
                  <a:pt x="3746500" y="262930"/>
                  <a:pt x="3811190" y="336352"/>
                </a:cubicBezTo>
                <a:cubicBezTo>
                  <a:pt x="3863181" y="395486"/>
                  <a:pt x="3889176" y="468313"/>
                  <a:pt x="3889176" y="554831"/>
                </a:cubicBezTo>
                <a:cubicBezTo>
                  <a:pt x="3889176" y="652066"/>
                  <a:pt x="3856930" y="731738"/>
                  <a:pt x="3792438" y="793849"/>
                </a:cubicBezTo>
                <a:cubicBezTo>
                  <a:pt x="3727946" y="855960"/>
                  <a:pt x="3638748" y="887016"/>
                  <a:pt x="3524845" y="887016"/>
                </a:cubicBezTo>
                <a:cubicBezTo>
                  <a:pt x="3423245" y="887016"/>
                  <a:pt x="3341092" y="861219"/>
                  <a:pt x="3278386" y="809625"/>
                </a:cubicBezTo>
                <a:cubicBezTo>
                  <a:pt x="3201392" y="745728"/>
                  <a:pt x="3162895" y="661988"/>
                  <a:pt x="3162895" y="558403"/>
                </a:cubicBezTo>
                <a:cubicBezTo>
                  <a:pt x="3162895" y="461963"/>
                  <a:pt x="3195439" y="382488"/>
                  <a:pt x="3260526" y="319981"/>
                </a:cubicBezTo>
                <a:cubicBezTo>
                  <a:pt x="3325614" y="257473"/>
                  <a:pt x="3413521" y="226219"/>
                  <a:pt x="3524250" y="226219"/>
                </a:cubicBezTo>
                <a:close/>
                <a:moveTo>
                  <a:pt x="1576387" y="226219"/>
                </a:moveTo>
                <a:cubicBezTo>
                  <a:pt x="1666875" y="226219"/>
                  <a:pt x="1738312" y="239911"/>
                  <a:pt x="1790700" y="267295"/>
                </a:cubicBezTo>
                <a:cubicBezTo>
                  <a:pt x="1843087" y="294680"/>
                  <a:pt x="1882973" y="334367"/>
                  <a:pt x="1910358" y="386358"/>
                </a:cubicBezTo>
                <a:cubicBezTo>
                  <a:pt x="1937742" y="438348"/>
                  <a:pt x="1951434" y="506016"/>
                  <a:pt x="1951434" y="589359"/>
                </a:cubicBezTo>
                <a:lnTo>
                  <a:pt x="1951434" y="616744"/>
                </a:lnTo>
                <a:lnTo>
                  <a:pt x="1465659" y="616744"/>
                </a:lnTo>
                <a:cubicBezTo>
                  <a:pt x="1470025" y="655638"/>
                  <a:pt x="1480542" y="684609"/>
                  <a:pt x="1497211" y="703659"/>
                </a:cubicBezTo>
                <a:cubicBezTo>
                  <a:pt x="1520626" y="731044"/>
                  <a:pt x="1551186" y="744736"/>
                  <a:pt x="1588889" y="744736"/>
                </a:cubicBezTo>
                <a:cubicBezTo>
                  <a:pt x="1612701" y="744736"/>
                  <a:pt x="1635323" y="738783"/>
                  <a:pt x="1656754" y="726877"/>
                </a:cubicBezTo>
                <a:cubicBezTo>
                  <a:pt x="1669851" y="719336"/>
                  <a:pt x="1683940" y="706041"/>
                  <a:pt x="1699021" y="686991"/>
                </a:cubicBezTo>
                <a:lnTo>
                  <a:pt x="1937742" y="709017"/>
                </a:lnTo>
                <a:cubicBezTo>
                  <a:pt x="1901229" y="772517"/>
                  <a:pt x="1857176" y="818059"/>
                  <a:pt x="1805582" y="845641"/>
                </a:cubicBezTo>
                <a:cubicBezTo>
                  <a:pt x="1753989" y="873224"/>
                  <a:pt x="1679971" y="887016"/>
                  <a:pt x="1583531" y="887016"/>
                </a:cubicBezTo>
                <a:cubicBezTo>
                  <a:pt x="1499790" y="887016"/>
                  <a:pt x="1433909" y="875209"/>
                  <a:pt x="1385887" y="851595"/>
                </a:cubicBezTo>
                <a:cubicBezTo>
                  <a:pt x="1337865" y="827981"/>
                  <a:pt x="1298079" y="790476"/>
                  <a:pt x="1266527" y="739081"/>
                </a:cubicBezTo>
                <a:cubicBezTo>
                  <a:pt x="1234975" y="687685"/>
                  <a:pt x="1219200" y="627261"/>
                  <a:pt x="1219200" y="557808"/>
                </a:cubicBezTo>
                <a:cubicBezTo>
                  <a:pt x="1219200" y="458986"/>
                  <a:pt x="1250851" y="379016"/>
                  <a:pt x="1314152" y="317897"/>
                </a:cubicBezTo>
                <a:cubicBezTo>
                  <a:pt x="1377454" y="256778"/>
                  <a:pt x="1464865" y="226219"/>
                  <a:pt x="1576387" y="226219"/>
                </a:cubicBezTo>
                <a:close/>
                <a:moveTo>
                  <a:pt x="357187" y="226219"/>
                </a:moveTo>
                <a:cubicBezTo>
                  <a:pt x="447675" y="226219"/>
                  <a:pt x="519112" y="239911"/>
                  <a:pt x="571500" y="267295"/>
                </a:cubicBezTo>
                <a:cubicBezTo>
                  <a:pt x="623887" y="294680"/>
                  <a:pt x="663773" y="334367"/>
                  <a:pt x="691158" y="386358"/>
                </a:cubicBezTo>
                <a:cubicBezTo>
                  <a:pt x="718542" y="438348"/>
                  <a:pt x="732234" y="506016"/>
                  <a:pt x="732234" y="589359"/>
                </a:cubicBezTo>
                <a:lnTo>
                  <a:pt x="732234" y="616744"/>
                </a:lnTo>
                <a:lnTo>
                  <a:pt x="246459" y="616744"/>
                </a:lnTo>
                <a:cubicBezTo>
                  <a:pt x="250825" y="655638"/>
                  <a:pt x="261342" y="684609"/>
                  <a:pt x="278011" y="703659"/>
                </a:cubicBezTo>
                <a:cubicBezTo>
                  <a:pt x="301426" y="731044"/>
                  <a:pt x="331986" y="744736"/>
                  <a:pt x="369689" y="744736"/>
                </a:cubicBezTo>
                <a:cubicBezTo>
                  <a:pt x="393501" y="744736"/>
                  <a:pt x="416123" y="738783"/>
                  <a:pt x="437554" y="726877"/>
                </a:cubicBezTo>
                <a:cubicBezTo>
                  <a:pt x="450651" y="719336"/>
                  <a:pt x="464741" y="706041"/>
                  <a:pt x="479822" y="686991"/>
                </a:cubicBezTo>
                <a:lnTo>
                  <a:pt x="718542" y="709017"/>
                </a:lnTo>
                <a:cubicBezTo>
                  <a:pt x="682029" y="772517"/>
                  <a:pt x="637976" y="818059"/>
                  <a:pt x="586383" y="845641"/>
                </a:cubicBezTo>
                <a:cubicBezTo>
                  <a:pt x="534789" y="873224"/>
                  <a:pt x="460772" y="887016"/>
                  <a:pt x="364331" y="887016"/>
                </a:cubicBezTo>
                <a:cubicBezTo>
                  <a:pt x="280590" y="887016"/>
                  <a:pt x="214709" y="875209"/>
                  <a:pt x="166687" y="851595"/>
                </a:cubicBezTo>
                <a:cubicBezTo>
                  <a:pt x="118666" y="827981"/>
                  <a:pt x="78879" y="790476"/>
                  <a:pt x="47327" y="739081"/>
                </a:cubicBezTo>
                <a:cubicBezTo>
                  <a:pt x="15776" y="687685"/>
                  <a:pt x="0" y="627261"/>
                  <a:pt x="0" y="557808"/>
                </a:cubicBezTo>
                <a:cubicBezTo>
                  <a:pt x="0" y="458986"/>
                  <a:pt x="31651" y="379016"/>
                  <a:pt x="94952" y="317897"/>
                </a:cubicBezTo>
                <a:cubicBezTo>
                  <a:pt x="158254" y="256778"/>
                  <a:pt x="245665" y="226219"/>
                  <a:pt x="357187" y="226219"/>
                </a:cubicBezTo>
                <a:close/>
                <a:moveTo>
                  <a:pt x="4583311" y="0"/>
                </a:moveTo>
                <a:lnTo>
                  <a:pt x="4830961" y="0"/>
                </a:lnTo>
                <a:lnTo>
                  <a:pt x="4830961" y="450484"/>
                </a:lnTo>
                <a:lnTo>
                  <a:pt x="5011935" y="240506"/>
                </a:lnTo>
                <a:lnTo>
                  <a:pt x="5310187" y="240506"/>
                </a:lnTo>
                <a:lnTo>
                  <a:pt x="5083382" y="461972"/>
                </a:lnTo>
                <a:lnTo>
                  <a:pt x="5323284" y="872728"/>
                </a:lnTo>
                <a:lnTo>
                  <a:pt x="5050287" y="872728"/>
                </a:lnTo>
                <a:lnTo>
                  <a:pt x="4922239" y="619292"/>
                </a:lnTo>
                <a:lnTo>
                  <a:pt x="4830961" y="708422"/>
                </a:lnTo>
                <a:lnTo>
                  <a:pt x="4830961" y="872728"/>
                </a:lnTo>
                <a:lnTo>
                  <a:pt x="4583311" y="872728"/>
                </a:lnTo>
                <a:close/>
                <a:moveTo>
                  <a:pt x="848320" y="0"/>
                </a:moveTo>
                <a:lnTo>
                  <a:pt x="1091208" y="0"/>
                </a:lnTo>
                <a:lnTo>
                  <a:pt x="1091208" y="872728"/>
                </a:lnTo>
                <a:lnTo>
                  <a:pt x="848320" y="8727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03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 </dc:creator>
  <cp:lastModifiedBy>丹羽 弘将</cp:lastModifiedBy>
  <cp:revision>1</cp:revision>
  <dcterms:created xsi:type="dcterms:W3CDTF">2023-10-13T10:46:46Z</dcterms:created>
  <dcterms:modified xsi:type="dcterms:W3CDTF">2025-07-20T14:29:34Z</dcterms:modified>
</cp:coreProperties>
</file>